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ngl.tistory.com/31" TargetMode="External"/><Relationship Id="rId3" Type="http://schemas.openxmlformats.org/officeDocument/2006/relationships/hyperlink" Target="https://ko.wikipedia.org/wiki/%ED%94%8C%EB%A1%AD%EC%8A%A4#cite_note-en.community.dell.com-1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2010.11929.pdf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docs.net/31379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nghyuc.wordpress.com/2020/03/04/batch-norm-vs-layer-norm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aisummer.com/vision-transformer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48cd6470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48cd6470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inductive bias(바이어스) 의 의미가 무엇인가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자신의 의견 피력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48cd6470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48cd6470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Fine tune 과정의 성능은 어떻게 나오는가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마지막 과정에 softmax 나 sigmoid 나 처리과정이 진행 되어야 되는데 없는것 같다 어느 부분에 진행 되나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이거에 대한 답을 왜 논문이 아닌 코드에서 찾으려 하는가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48cd6470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48cd6470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아래 이미지의 성능은 무엇을 의미하는가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48cd6470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48cd6470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옆의 성능표는 무엇을 의미하는가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8cd6470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8cd6470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y 좌표의 성능이 어떻게 계산 되나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exaFLOPs(엑사 플롭스) 는 무엇인가?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성능 계산이 어떻게 되는가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5f21016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5f21016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FLOPS :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https://hongl.tistory.com/31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FLOPS :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https://ko.wikipedia.org/wiki/%ED%94%8C%EB%A1%AD%EC%8A%A4#cite_note-en.community.dell.com-1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3c3f92f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3c3f92f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 IMAGE IS WORTH 16X16 WORDS: TRANSFORMERS FOR IMAGE RECOGNITION AT SCALE :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https://arxiv.org/pdf/2010.11929.pdf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3c3f92f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3c3f92f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48cd647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48cd647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patch 가 중요한가?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48cd647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48cd647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x</a:t>
            </a:r>
            <a:r>
              <a:rPr baseline="-25000" lang="ko"/>
              <a:t>class</a:t>
            </a:r>
            <a:r>
              <a:rPr lang="ko"/>
              <a:t> 의 의미가 무엇인가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나는 sos 로 착각하여 말했지만 실상은 cls 이였다.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48cd6470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48cd6470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자연어 처리 BERT :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https://wikidocs.net/31379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48cd6470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48cd6470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Batch Norm vs Layer Norm :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https://yonghyuc.wordpress.com/2020/03/04/batch-norm-vs-layer-norm/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48cd6470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48cd6470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앞선 동영상을 자주 보여주는 것은 너무 유난이지 않은가 ( 확실히 그건 너무 모르는 사람 보여줄때의 그것과 같았다)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5aacafd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5aacafd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 the Vision Transformer (ViT) works in 10 minutes: an image is worth 16x16 words :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https://theaisummer.com/vision-transformer/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680"/>
              <a:t>AN IMAGE IS WORTH 16X16 WORDS: TRANSFORMERS FOR IMAGE RECOGNITION AT SCALE(ViT)</a:t>
            </a:r>
            <a:endParaRPr sz="36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2022.02.15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 METHOD - Inductive bias, Hybrid Architecture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CNN 에 비해 ViT 가 Inductive bias 가 덜함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CNN 은 지역적으로 2차원 근방 구조와 translation equivariance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ViT 에선 MLP layer 에서만 지역적이며 </a:t>
            </a:r>
            <a:r>
              <a:rPr lang="ko"/>
              <a:t>translation equivariance, 허나 MSA 에선 전역적(global)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patch 의 이미지 분할 때만 2차원 구조가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CNN 과 섞은 </a:t>
            </a:r>
            <a:r>
              <a:rPr lang="ko"/>
              <a:t>Hybrid Architecture 가 가능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patch embedding 과정의 E (Eq. 1) 에서 CNN 적용 가능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특별한 경우 patches 를 1x1 으로 축소 가능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 METHOD 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 FINE-TUNING AND HIGHER RESOLUTION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큰 데이터에 pre-train 후 작은 데이터에 fine-tune 하는 downstream task 필요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이 때 pre-trained의 prediction head 를 제거 후 zero-initialized D×K feedforward layer 로 변경, K 는 downstream class 수.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pre-train 보다 높은 해상도 조정이 종종 이득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더 높은 해상도의 이미지를 공급할때 패치 크기는 동일, 유효 시퀀스 길이가 늘어남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ViT 는 임의의 시퀀스 길이까지 사용 가능하나, 사전 훈련된 임베딩 사용 불가능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하여 2D interpolation 를 적용하여 원본 이미지와 비슷하게 수정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이 과정이 ViT 에 유일하게 수동으로 조정되는 지점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 EXPERIMENTS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4477800" y="1152475"/>
            <a:ext cx="435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ResNet, ViT, hybrid 비교.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BERT 에서의 Base, Large 과 </a:t>
            </a:r>
            <a:r>
              <a:rPr lang="ko"/>
              <a:t>Huge 를 추가.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예) ViT-L/16 = “Large” 와 16X16 입력 patch size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97" y="1183288"/>
            <a:ext cx="4354499" cy="1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32321"/>
            <a:ext cx="4660900" cy="143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4 EXPERIMENTS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727475" y="1152475"/>
            <a:ext cx="51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 PRE-TRAINING DATA REQUIREMENTS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작은 데이터 pre-train 후 진행시 성능이 떨어지는 모습을 보여줌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비슷한 계산 비용,</a:t>
            </a:r>
            <a:r>
              <a:rPr lang="ko"/>
              <a:t>작은 데이터 세트에서</a:t>
            </a:r>
            <a:r>
              <a:rPr lang="ko"/>
              <a:t> ViT 는 ResNet 보다 더 많이 과적합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422675" cy="252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4 EXPERIMENTS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4002075" y="1152475"/>
            <a:ext cx="483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4.4 SCALING STUDY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컴퓨터 능력과 성능면에서 ViT 가 ResNet 보다 우세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hybrids 는 작은 계산에서 ViT 보다 우세하나 큰 모델에선 차이가 사라짐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ViT 는 시도한 데이터들 내에서 포화되지 않는 것으로 나타나, 향후 확장성에 동기 부여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041707"/>
            <a:ext cx="4002076" cy="16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플롭스?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플롭스(FLOPs, FLoating point OPerations)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더하기, 빼기, 곱하기, 나누기, exponential, log,square root 등 횟수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플롭스(FLOPS, FLoating point OPerations Per Second)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초당 부동소수 연산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FLOPS = cores × cycles/second × FLOPs/cycle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대략적으로 초당 FLOPs 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exaFLOPS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10</a:t>
            </a:r>
            <a:r>
              <a:rPr baseline="30000" lang="ko"/>
              <a:t>18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ABSTRACT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Transformer 모델 이미지 적용에 난황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비전 분야에서 attention 은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CNN의 접속사로 사용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CNN에서 제자리를 유지하는 부분을 대체하여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 논문에서 CNN의 의존성이 필요 없는, 순수한 Transformer 적용이 이미지 분류에 더 좋음 제시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많은 데이터에 사전 훈련 후 작은(혹은 중간 정도의) 이미지 인식 벤치 마크(ImageNet, CIFAR-100 등)로 전이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높은 성능 + 낮은 리소스 사용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 INTRODUCTION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NLP 에선 Transformer 가 좋은 성능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이미지에선 여전히 CNN 기반 모델이 SOTA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Transformer를 큰 변화없이 비전에 적용하기 위하여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다음과 같이 훈련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이미지를 patches로 분할하여 선형적으로 모델에 입력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patches 는 NLP 의 tokens 과 동일한 역할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이를 이미지 분류 지도학습 진행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훈련 결과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ImageNet 과 같은 mid-sized 데이터는 ResNet 보다 낮은 성능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이를 </a:t>
            </a:r>
            <a:r>
              <a:rPr lang="ko"/>
              <a:t>통</a:t>
            </a:r>
            <a:r>
              <a:rPr lang="ko"/>
              <a:t>해 Transformer 의 경우 CNN에 비해 the inductive biase</a:t>
            </a:r>
            <a:r>
              <a:rPr lang="ko"/>
              <a:t>s</a:t>
            </a:r>
            <a:r>
              <a:rPr lang="ko"/>
              <a:t>(귀납적 편향)에 부족으로 소량의 데이터에 일반화되지 못함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그러나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모델이 큰 데이터 (14M-300M) 이상인 large-scale training 이 귀납적 편향을 능가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 METHOD - patch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3.1  Vision Transformer (VIT)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원본 이미지 x ∈R</a:t>
            </a:r>
            <a:r>
              <a:rPr baseline="30000" lang="ko"/>
              <a:t>H×W×C</a:t>
            </a:r>
            <a:r>
              <a:rPr lang="ko"/>
              <a:t> 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C 는 채널 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x</a:t>
            </a:r>
            <a:r>
              <a:rPr baseline="-25000" lang="ko"/>
              <a:t>p</a:t>
            </a:r>
            <a:r>
              <a:rPr lang="ko"/>
              <a:t>∈R</a:t>
            </a:r>
            <a:r>
              <a:rPr baseline="30000" lang="ko"/>
              <a:t>N×(P^2*C)</a:t>
            </a:r>
            <a:r>
              <a:rPr lang="ko"/>
              <a:t> 으로 분할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N = HW/P</a:t>
            </a:r>
            <a:r>
              <a:rPr baseline="30000" lang="ko"/>
              <a:t>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3075"/>
            <a:ext cx="4518773" cy="10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 METHOD - linear projection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잠재 공간 D  ( latent vector ) 로 모든 이미지를 Flatten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BERT 에서의 [class] 토큰과 비슷하게 embedded patches (z</a:t>
            </a:r>
            <a:r>
              <a:rPr baseline="-25000" lang="ko"/>
              <a:t>0</a:t>
            </a:r>
            <a:r>
              <a:rPr baseline="30000" lang="ko"/>
              <a:t>0</a:t>
            </a:r>
            <a:r>
              <a:rPr lang="ko"/>
              <a:t>=x</a:t>
            </a:r>
            <a:r>
              <a:rPr baseline="-25000" lang="ko"/>
              <a:t>class</a:t>
            </a:r>
            <a:r>
              <a:rPr lang="ko"/>
              <a:t>) 추가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해당 토큰의 Transformer의 출력 z</a:t>
            </a:r>
            <a:r>
              <a:rPr baseline="-25000" lang="ko"/>
              <a:t>L</a:t>
            </a:r>
            <a:r>
              <a:rPr baseline="30000" lang="ko"/>
              <a:t>0</a:t>
            </a:r>
            <a:r>
              <a:rPr lang="ko"/>
              <a:t> 의 정보를 이용하여 예측결과 y 를 생성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Position embedding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1D position 을 사용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2D position 을 사용하였으나 특별한 변화 없음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07976"/>
            <a:ext cx="4463251" cy="14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21275"/>
            <a:ext cx="524513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 METHOD - Transformer Encoder - MSA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58300" y="1152475"/>
            <a:ext cx="56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Multiheaded Self-attention(MSA) 과 Multi Layer Perceptron(MLP)로 구성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MSA 는 standard qkv self-attention 사용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For each element  in an input sequence z ∈R</a:t>
            </a:r>
            <a:r>
              <a:rPr baseline="30000" lang="ko"/>
              <a:t>N×D</a:t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MSA 의 경우 위의 과정을 k 개의 병렬 처리로 진행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01243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588" y="2480598"/>
            <a:ext cx="5619724" cy="96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600" y="4243500"/>
            <a:ext cx="5713000" cy="3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 METHOD - Transformer Encoder - Layer Normalization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4386900" y="1152475"/>
            <a:ext cx="44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Batch Normalization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모든 sample 의  각 feature 의 평균과 분포를 이용하여 정규화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batch size 와 연관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Layer Normalization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각 sample 의 모든 feature의 평균과 분포를 이용하여 정규화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input 과 연관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1500"/>
            <a:ext cx="3978025" cy="2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 METHOD - Transformer Encoder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2649250" y="1152475"/>
            <a:ext cx="61830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모든 블록 후에 residual connection 으로 구성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025" y="2380000"/>
            <a:ext cx="6183050" cy="102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20124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 METHOD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412" y="953075"/>
            <a:ext cx="6095176" cy="41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